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DE70177-1B29-F958-DA49-DFBB2BEDA67B}"/>
              </a:ext>
            </a:extLst>
          </p:cNvPr>
          <p:cNvSpPr txBox="1"/>
          <p:nvPr/>
        </p:nvSpPr>
        <p:spPr>
          <a:xfrm>
            <a:off x="213645" y="614365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Movimiento Unidimensional con velocidad constante</a:t>
            </a:r>
            <a:endParaRPr lang="es-SV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D8B0015-2A83-AD9D-0EEB-3E4589B81764}"/>
              </a:ext>
            </a:extLst>
          </p:cNvPr>
          <p:cNvSpPr txBox="1"/>
          <p:nvPr/>
        </p:nvSpPr>
        <p:spPr>
          <a:xfrm>
            <a:off x="213645" y="983697"/>
            <a:ext cx="102891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Supongamos que un móvil se mueve con una velocidad constante en la dirección del eje x: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55A7DD8-A069-F6C8-5636-F99278F8E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56" y="1494577"/>
            <a:ext cx="8030696" cy="130510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4ED4999-E6F3-2793-3C64-DD52A2A39771}"/>
              </a:ext>
            </a:extLst>
          </p:cNvPr>
          <p:cNvSpPr txBox="1"/>
          <p:nvPr/>
        </p:nvSpPr>
        <p:spPr>
          <a:xfrm>
            <a:off x="213644" y="2951635"/>
            <a:ext cx="11588097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Supongamos que inicialmente el móvil se encuentre en el punto donde la velocidad es V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ese punto le llamaremos “marco de referencia”. Su punto de partida es el punto O, y se representa por un eje que tiene una dirección específica. En nuestro caso por el momento le llamaremos “eje x”.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A98BA32-C4B5-A223-AA5B-68BC2918F007}"/>
              </a:ext>
            </a:extLst>
          </p:cNvPr>
          <p:cNvSpPr txBox="1"/>
          <p:nvPr/>
        </p:nvSpPr>
        <p:spPr>
          <a:xfrm>
            <a:off x="213644" y="3935332"/>
            <a:ext cx="1150263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“un marco de referencia inercial”, es aquel sistema desde donde se realizan las mediciones que describen las características de movimiento de una partícula, que se encuentra en reposo o que se mueve con velocidad constante.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70C6E41-7819-D294-7302-1B27DC70729B}"/>
              </a:ext>
            </a:extLst>
          </p:cNvPr>
          <p:cNvSpPr txBox="1"/>
          <p:nvPr/>
        </p:nvSpPr>
        <p:spPr>
          <a:xfrm>
            <a:off x="345855" y="4767622"/>
            <a:ext cx="113704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 velocidad en todo momento es igual (V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=V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=V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=V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=V) entonces el móvil se mueve en una dimensión con velocidad constante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2834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614905C-36F3-9584-90F8-74F1617D9B99}"/>
              </a:ext>
            </a:extLst>
          </p:cNvPr>
          <p:cNvSpPr txBox="1"/>
          <p:nvPr/>
        </p:nvSpPr>
        <p:spPr>
          <a:xfrm>
            <a:off x="271329" y="696713"/>
            <a:ext cx="111309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Entonces: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439DC63-B8DD-965E-25AB-82F68FA6C431}"/>
                  </a:ext>
                </a:extLst>
              </p:cNvPr>
              <p:cNvSpPr txBox="1"/>
              <p:nvPr/>
            </p:nvSpPr>
            <p:spPr>
              <a:xfrm>
                <a:off x="67299" y="1150732"/>
                <a:ext cx="1317120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439DC63-B8DD-965E-25AB-82F68FA6C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9" y="1150732"/>
                <a:ext cx="1317120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43E1890-3066-8F92-C80C-34BB12AC7039}"/>
                  </a:ext>
                </a:extLst>
              </p:cNvPr>
              <p:cNvSpPr txBox="1"/>
              <p:nvPr/>
            </p:nvSpPr>
            <p:spPr>
              <a:xfrm>
                <a:off x="67299" y="1847445"/>
                <a:ext cx="117931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𝑣𝑑𝑡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43E1890-3066-8F92-C80C-34BB12AC7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9" y="1847445"/>
                <a:ext cx="1179319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07E9DCC-E9DD-1BF6-0A67-DA3A0E6CBB50}"/>
                  </a:ext>
                </a:extLst>
              </p:cNvPr>
              <p:cNvSpPr txBox="1"/>
              <p:nvPr/>
            </p:nvSpPr>
            <p:spPr>
              <a:xfrm>
                <a:off x="136733" y="2338733"/>
                <a:ext cx="1247686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𝑣𝑑𝑡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07E9DCC-E9DD-1BF6-0A67-DA3A0E6CB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2338733"/>
                <a:ext cx="1247686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D454847C-576C-3F81-08AC-9EE90035FD40}"/>
              </a:ext>
            </a:extLst>
          </p:cNvPr>
          <p:cNvSpPr txBox="1"/>
          <p:nvPr/>
        </p:nvSpPr>
        <p:spPr>
          <a:xfrm>
            <a:off x="136733" y="2830021"/>
            <a:ext cx="525566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Aplicando integración en ambos lados de la ecuación: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D5F3404-B5E3-1996-9769-5180D0B123BD}"/>
                  </a:ext>
                </a:extLst>
              </p:cNvPr>
              <p:cNvSpPr txBox="1"/>
              <p:nvPr/>
            </p:nvSpPr>
            <p:spPr>
              <a:xfrm>
                <a:off x="85105" y="3321309"/>
                <a:ext cx="2046716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D5F3404-B5E3-1996-9769-5180D0B12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" y="3321309"/>
                <a:ext cx="2046716" cy="7443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5568FC3B-F10C-7EF2-A53E-A5DD86AAB5AF}"/>
              </a:ext>
            </a:extLst>
          </p:cNvPr>
          <p:cNvSpPr txBox="1"/>
          <p:nvPr/>
        </p:nvSpPr>
        <p:spPr>
          <a:xfrm>
            <a:off x="136733" y="4050202"/>
            <a:ext cx="6580260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 en este caso, la velocidad es constante, puede salir de la integral: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131A4AB-0B4D-B60B-25DE-7C542EFB3FE7}"/>
                  </a:ext>
                </a:extLst>
              </p:cNvPr>
              <p:cNvSpPr txBox="1"/>
              <p:nvPr/>
            </p:nvSpPr>
            <p:spPr>
              <a:xfrm>
                <a:off x="18875" y="4930571"/>
                <a:ext cx="2179176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131A4AB-0B4D-B60B-25DE-7C542EFB3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5" y="4930571"/>
                <a:ext cx="2179176" cy="7443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adroTexto 21">
            <a:extLst>
              <a:ext uri="{FF2B5EF4-FFF2-40B4-BE49-F238E27FC236}">
                <a16:creationId xmlns:a16="http://schemas.microsoft.com/office/drawing/2014/main" id="{A1932404-5D33-8F44-E418-BC183FCC4B8C}"/>
              </a:ext>
            </a:extLst>
          </p:cNvPr>
          <p:cNvSpPr txBox="1"/>
          <p:nvPr/>
        </p:nvSpPr>
        <p:spPr>
          <a:xfrm>
            <a:off x="220054" y="5707117"/>
            <a:ext cx="6593080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Supongamos que la condición inicial es t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 en X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s-SV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la condición final es t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=t  en X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B8AF20C-E9F0-794A-516E-78AF99B952DB}"/>
              </a:ext>
            </a:extLst>
          </p:cNvPr>
          <p:cNvSpPr txBox="1"/>
          <p:nvPr/>
        </p:nvSpPr>
        <p:spPr>
          <a:xfrm>
            <a:off x="6813134" y="666717"/>
            <a:ext cx="114617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A016616-B56C-D0AA-68A2-8DEC56F9A3BC}"/>
                  </a:ext>
                </a:extLst>
              </p:cNvPr>
              <p:cNvSpPr txBox="1"/>
              <p:nvPr/>
            </p:nvSpPr>
            <p:spPr>
              <a:xfrm>
                <a:off x="6518982" y="1342255"/>
                <a:ext cx="2529986" cy="8941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nary>
                        <m:naryPr>
                          <m:limLoc m:val="subSup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A016616-B56C-D0AA-68A2-8DEC56F9A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982" y="1342255"/>
                <a:ext cx="2529986" cy="8941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Imagen 33">
            <a:extLst>
              <a:ext uri="{FF2B5EF4-FFF2-40B4-BE49-F238E27FC236}">
                <a16:creationId xmlns:a16="http://schemas.microsoft.com/office/drawing/2014/main" id="{77EC3E95-3234-5334-97D6-3F1BCC8236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9856" y="2295336"/>
            <a:ext cx="1127858" cy="512108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BE1A9A6E-CAEF-B3CD-5A33-D5DF8F2552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8268" y="3095835"/>
            <a:ext cx="1731414" cy="219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1511E1E-A85F-80C0-F33F-73101BA0014D}"/>
                  </a:ext>
                </a:extLst>
              </p:cNvPr>
              <p:cNvSpPr txBox="1"/>
              <p:nvPr/>
            </p:nvSpPr>
            <p:spPr>
              <a:xfrm>
                <a:off x="7191076" y="3361340"/>
                <a:ext cx="153645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es-SV" sz="1800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𝑣𝑡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1511E1E-A85F-80C0-F33F-73101BA00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076" y="3361340"/>
                <a:ext cx="1536455" cy="6104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9E46B4BA-4F80-F6FA-2602-10BA618DD2FB}"/>
              </a:ext>
            </a:extLst>
          </p:cNvPr>
          <p:cNvSpPr txBox="1"/>
          <p:nvPr/>
        </p:nvSpPr>
        <p:spPr>
          <a:xfrm>
            <a:off x="6805371" y="3833179"/>
            <a:ext cx="4933389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del movimiento con velocidad constante.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7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6" grpId="0"/>
      <p:bldP spid="38" grpId="0"/>
      <p:bldP spid="4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234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13</cp:revision>
  <dcterms:created xsi:type="dcterms:W3CDTF">2023-10-27T00:51:22Z</dcterms:created>
  <dcterms:modified xsi:type="dcterms:W3CDTF">2023-11-10T17:52:33Z</dcterms:modified>
</cp:coreProperties>
</file>